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1" r:id="rId2"/>
    <p:sldId id="262" r:id="rId3"/>
    <p:sldId id="269" r:id="rId4"/>
    <p:sldId id="273" r:id="rId5"/>
    <p:sldId id="271" r:id="rId6"/>
    <p:sldId id="268" r:id="rId7"/>
    <p:sldId id="272" r:id="rId8"/>
    <p:sldId id="267" r:id="rId9"/>
  </p:sldIdLst>
  <p:sldSz cx="12192000" cy="6858000"/>
  <p:notesSz cx="6858000" cy="9144000"/>
  <p:embeddedFontLst>
    <p:embeddedFont>
      <p:font typeface="나눔스퀘어라운드 Bold" panose="020B0600000101010101" charset="-127"/>
      <p:bold r:id="rId10"/>
    </p:embeddedFont>
    <p:embeddedFont>
      <p:font typeface="맑은 고딕" panose="020B0503020000020004" pitchFamily="50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FDC"/>
    <a:srgbClr val="1CBC9C"/>
    <a:srgbClr val="FFFFFF"/>
    <a:srgbClr val="4B4140"/>
    <a:srgbClr val="8BEFF1"/>
    <a:srgbClr val="232849"/>
    <a:srgbClr val="353C6D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83" d="100"/>
          <a:sy n="83" d="100"/>
        </p:scale>
        <p:origin x="12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4DB81-9288-4780-91D5-C82607290E0E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B58A7-8A00-4CDA-AEB3-3B45EE4A7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37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4DB81-9288-4780-91D5-C82607290E0E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B58A7-8A00-4CDA-AEB3-3B45EE4A7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8008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4DB81-9288-4780-91D5-C82607290E0E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B58A7-8A00-4CDA-AEB3-3B45EE4A7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3542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4DB81-9288-4780-91D5-C82607290E0E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B58A7-8A00-4CDA-AEB3-3B45EE4A7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931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4DB81-9288-4780-91D5-C82607290E0E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B58A7-8A00-4CDA-AEB3-3B45EE4A7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642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4DB81-9288-4780-91D5-C82607290E0E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B58A7-8A00-4CDA-AEB3-3B45EE4A7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8885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4DB81-9288-4780-91D5-C82607290E0E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B58A7-8A00-4CDA-AEB3-3B45EE4A7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3535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4DB81-9288-4780-91D5-C82607290E0E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B58A7-8A00-4CDA-AEB3-3B45EE4A7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0253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4DB81-9288-4780-91D5-C82607290E0E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B58A7-8A00-4CDA-AEB3-3B45EE4A7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070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4DB81-9288-4780-91D5-C82607290E0E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B58A7-8A00-4CDA-AEB3-3B45EE4A7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9839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4DB81-9288-4780-91D5-C82607290E0E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B58A7-8A00-4CDA-AEB3-3B45EE4A7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4274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defRPr>
            </a:lvl1pPr>
          </a:lstStyle>
          <a:p>
            <a:fld id="{4584DB81-9288-4780-91D5-C82607290E0E}" type="datetimeFigureOut">
              <a:rPr lang="ko-KR" altLang="en-US" smtClean="0"/>
              <a:pPr/>
              <a:t>2019-11-23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defRPr>
            </a:lvl1pPr>
          </a:lstStyle>
          <a:p>
            <a:fld id="{A76B58A7-8A00-4CDA-AEB3-3B45EE4A778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83905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스퀘어라운드 Bold" panose="020B0600000101010101" pitchFamily="50" charset="-127"/>
          <a:ea typeface="나눔스퀘어라운드 Bold" panose="020B0600000101010101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스퀘어라운드 Bold" panose="020B0600000101010101" pitchFamily="50" charset="-127"/>
          <a:ea typeface="나눔스퀘어라운드 Bold" panose="020B0600000101010101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스퀘어라운드 Bold" panose="020B0600000101010101" pitchFamily="50" charset="-127"/>
          <a:ea typeface="나눔스퀘어라운드 Bold" panose="020B0600000101010101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스퀘어라운드 Bold" panose="020B0600000101010101" pitchFamily="50" charset="-127"/>
          <a:ea typeface="나눔스퀘어라운드 Bold" panose="020B0600000101010101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라운드 Bold" panose="020B0600000101010101" pitchFamily="50" charset="-127"/>
          <a:ea typeface="나눔스퀘어라운드 Bold" panose="020B0600000101010101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라운드 Bold" panose="020B0600000101010101" pitchFamily="50" charset="-127"/>
          <a:ea typeface="나눔스퀘어라운드 Bold" panose="020B0600000101010101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BC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635319" y="375558"/>
            <a:ext cx="9144000" cy="4179293"/>
          </a:xfrm>
        </p:spPr>
        <p:txBody>
          <a:bodyPr>
            <a:norm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자리있나요</a:t>
            </a:r>
            <a:r>
              <a:rPr lang="en-US" altLang="ko-KR" dirty="0">
                <a:solidFill>
                  <a:schemeClr val="bg1"/>
                </a:solidFill>
              </a:rPr>
              <a:t>?</a:t>
            </a:r>
            <a:br>
              <a:rPr lang="en-US" altLang="ko-KR" dirty="0">
                <a:solidFill>
                  <a:schemeClr val="bg1"/>
                </a:solidFill>
              </a:rPr>
            </a:br>
            <a:br>
              <a:rPr lang="en-US" altLang="ko-KR" dirty="0"/>
            </a:br>
            <a:endParaRPr lang="ko-KR" altLang="en-US" dirty="0"/>
          </a:p>
        </p:txBody>
      </p:sp>
      <p:sp>
        <p:nvSpPr>
          <p:cNvPr id="18" name="제목 1"/>
          <p:cNvSpPr txBox="1">
            <a:spLocks/>
          </p:cNvSpPr>
          <p:nvPr/>
        </p:nvSpPr>
        <p:spPr>
          <a:xfrm>
            <a:off x="824948" y="3124670"/>
            <a:ext cx="10764742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dirty="0" err="1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권오범</a:t>
            </a:r>
            <a:r>
              <a:rPr lang="ko-KR" altLang="en-US" sz="32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3200" dirty="0" err="1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이세형</a:t>
            </a:r>
            <a:r>
              <a:rPr lang="ko-KR" altLang="en-US" sz="32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3200" dirty="0" err="1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이규봉</a:t>
            </a:r>
            <a:r>
              <a:rPr lang="ko-KR" altLang="en-US" sz="32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이재호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3798647" y="2856904"/>
            <a:ext cx="4817344" cy="488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kern="0" dirty="0" err="1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지정과제</a:t>
            </a:r>
            <a:r>
              <a:rPr lang="ko-KR" altLang="en-US" kern="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kern="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3 - </a:t>
            </a:r>
            <a:r>
              <a:rPr lang="ko-KR" altLang="en-US" kern="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소규모 사업장을 위한 예약 프로그램</a:t>
            </a:r>
          </a:p>
        </p:txBody>
      </p:sp>
    </p:spTree>
    <p:extLst>
      <p:ext uri="{BB962C8B-B14F-4D97-AF65-F5344CB8AC3E}">
        <p14:creationId xmlns:p14="http://schemas.microsoft.com/office/powerpoint/2010/main" val="1757111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BC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614084" y="5061303"/>
            <a:ext cx="9144000" cy="2387600"/>
          </a:xfrm>
        </p:spPr>
        <p:txBody>
          <a:bodyPr>
            <a:normAutofit fontScale="90000"/>
          </a:bodyPr>
          <a:lstStyle/>
          <a:p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>
                <a:solidFill>
                  <a:srgbClr val="FFFFFF"/>
                </a:solidFill>
              </a:rPr>
              <a:t>개발 배경 및 목적</a:t>
            </a:r>
            <a:br>
              <a:rPr lang="en-US" altLang="ko-KR" dirty="0">
                <a:solidFill>
                  <a:srgbClr val="FFFFFF"/>
                </a:solidFill>
              </a:rPr>
            </a:br>
            <a:br>
              <a:rPr lang="en-US" altLang="ko-KR" dirty="0">
                <a:solidFill>
                  <a:srgbClr val="FFFFFF"/>
                </a:solidFill>
              </a:rPr>
            </a:br>
            <a:r>
              <a:rPr lang="ko-KR" altLang="en-US" dirty="0">
                <a:solidFill>
                  <a:srgbClr val="FFFFFF"/>
                </a:solidFill>
              </a:rPr>
              <a:t>프로젝트 소개 및 차별성</a:t>
            </a:r>
            <a:br>
              <a:rPr lang="en-US" altLang="ko-KR" dirty="0">
                <a:solidFill>
                  <a:srgbClr val="FFFFFF"/>
                </a:solidFill>
              </a:rPr>
            </a:br>
            <a:br>
              <a:rPr lang="en-US" altLang="ko-KR" dirty="0">
                <a:solidFill>
                  <a:srgbClr val="FFFFFF"/>
                </a:solidFill>
              </a:rPr>
            </a:br>
            <a:r>
              <a:rPr lang="ko-KR" altLang="en-US" dirty="0">
                <a:solidFill>
                  <a:srgbClr val="FFFFFF"/>
                </a:solidFill>
              </a:rPr>
              <a:t>시연</a:t>
            </a:r>
            <a:r>
              <a:rPr lang="en-US" altLang="ko-KR" dirty="0">
                <a:solidFill>
                  <a:srgbClr val="FFFFFF"/>
                </a:solidFill>
              </a:rPr>
              <a:t>(</a:t>
            </a:r>
            <a:r>
              <a:rPr lang="ko-KR" altLang="en-US" dirty="0">
                <a:solidFill>
                  <a:srgbClr val="FFFFFF"/>
                </a:solidFill>
              </a:rPr>
              <a:t>데모</a:t>
            </a:r>
            <a:r>
              <a:rPr lang="en-US" altLang="ko-KR" dirty="0">
                <a:solidFill>
                  <a:srgbClr val="FFFFFF"/>
                </a:solidFill>
              </a:rPr>
              <a:t>)</a:t>
            </a:r>
            <a:r>
              <a:rPr lang="ko-KR" altLang="en-US" dirty="0">
                <a:solidFill>
                  <a:srgbClr val="FFFFFF"/>
                </a:solidFill>
              </a:rPr>
              <a:t> 영상</a:t>
            </a:r>
            <a:br>
              <a:rPr lang="en-US" altLang="ko-KR" dirty="0">
                <a:solidFill>
                  <a:srgbClr val="FFFFFF"/>
                </a:solidFill>
              </a:rPr>
            </a:br>
            <a:br>
              <a:rPr lang="en-US" altLang="ko-KR" dirty="0">
                <a:solidFill>
                  <a:srgbClr val="FFFFFF"/>
                </a:solidFill>
              </a:rPr>
            </a:br>
            <a:r>
              <a:rPr lang="ko-KR" altLang="en-US" dirty="0">
                <a:solidFill>
                  <a:srgbClr val="FFFFFF"/>
                </a:solidFill>
              </a:rPr>
              <a:t>발전 가능성</a:t>
            </a:r>
            <a:br>
              <a:rPr lang="en-US" altLang="ko-KR" dirty="0">
                <a:solidFill>
                  <a:srgbClr val="FFFFFF"/>
                </a:solidFill>
              </a:rPr>
            </a:br>
            <a:br>
              <a:rPr lang="en-US" altLang="ko-KR" dirty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1970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BC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234" y="1196749"/>
            <a:ext cx="7156156" cy="4351337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FFFFFF"/>
                </a:solidFill>
              </a:rPr>
              <a:t>개발 배경 및 목적</a:t>
            </a:r>
            <a:br>
              <a:rPr lang="en-US" altLang="ko-KR" dirty="0">
                <a:solidFill>
                  <a:srgbClr val="FFFFFF"/>
                </a:solidFill>
              </a:rPr>
            </a:br>
            <a:endParaRPr lang="ko-KR" altLang="en-US" dirty="0">
              <a:solidFill>
                <a:srgbClr val="FFFF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55420" y="2011680"/>
            <a:ext cx="198120" cy="254508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026" name="Picture 2" descr="http://post.phinf.naver.net/MjAxOTAxMDhfMjY5/MDAxNTQ2OTEzNzQxNTg4.WgvZrdg8nD62jAAcfllWNEC4jdKPAVWa-w4IQNGIitwg.JF95e20BdB33Gmk-vOwJw85GMKIM_b_E82F6vi15YB4g.PNG/ISNMY36-jUZuWsm6OsIA_VxxYuYc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8035" y="1487488"/>
            <a:ext cx="4733925" cy="452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dn.ppomppu.co.kr/zboard/data3/2018/1113/1542073040_9625_20181113_102550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3443" y="1367723"/>
            <a:ext cx="2850357" cy="506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7853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BC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470" y="106226"/>
            <a:ext cx="10515600" cy="1325563"/>
          </a:xfrm>
        </p:spPr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프로젝트 소개 및 차별성</a:t>
            </a:r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7482840" y="5703054"/>
            <a:ext cx="1098539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dirty="0">
                <a:solidFill>
                  <a:srgbClr val="FFFFFF"/>
                </a:solidFill>
              </a:rPr>
              <a:t>자영업자 </a:t>
            </a:r>
            <a:r>
              <a:rPr lang="en-US" altLang="ko-KR" dirty="0">
                <a:solidFill>
                  <a:srgbClr val="FFFFFF"/>
                </a:solidFill>
              </a:rPr>
              <a:t>– </a:t>
            </a:r>
            <a:r>
              <a:rPr lang="ko-KR" altLang="en-US" dirty="0">
                <a:solidFill>
                  <a:srgbClr val="FFFFFF"/>
                </a:solidFill>
              </a:rPr>
              <a:t>예약 고객 관리</a:t>
            </a:r>
            <a:endParaRPr lang="en-US" altLang="ko-KR" dirty="0">
              <a:solidFill>
                <a:srgbClr val="FFFFFF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1770" y="1431789"/>
            <a:ext cx="4610100" cy="393688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" name="직사각형 3"/>
          <p:cNvSpPr/>
          <p:nvPr/>
        </p:nvSpPr>
        <p:spPr>
          <a:xfrm>
            <a:off x="1260170" y="5703054"/>
            <a:ext cx="358143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	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고객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– 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예약 관리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4075" y="1153421"/>
            <a:ext cx="4634865" cy="416522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9" name="직선 연결선 8"/>
          <p:cNvCxnSpPr/>
          <p:nvPr/>
        </p:nvCxnSpPr>
        <p:spPr>
          <a:xfrm>
            <a:off x="1260170" y="1828800"/>
            <a:ext cx="4478020" cy="3688080"/>
          </a:xfrm>
          <a:prstGeom prst="line">
            <a:avLst/>
          </a:prstGeom>
          <a:ln w="127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 flipH="1">
            <a:off x="1260170" y="1690688"/>
            <a:ext cx="4185590" cy="4012366"/>
          </a:xfrm>
          <a:prstGeom prst="line">
            <a:avLst/>
          </a:prstGeom>
          <a:ln w="127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5602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BC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프로젝트 소개 및 차별성</a:t>
            </a:r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153400" y="5531706"/>
            <a:ext cx="1098539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2050" name="Picture 2" descr="https://github.com/CNU-collathon/BookingApp-Front/raw/master/screenshots/categorySelecto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055" y="1667284"/>
            <a:ext cx="2861945" cy="48068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6913" y="1613898"/>
            <a:ext cx="2817387" cy="49135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1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61" name="_x392711440" descr="EMB000065f8209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0033" y="1576675"/>
            <a:ext cx="2993254" cy="49880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1786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BC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0" y="2519045"/>
            <a:ext cx="10515600" cy="1325563"/>
          </a:xfrm>
        </p:spPr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시연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영상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4394386" y="3659942"/>
            <a:ext cx="38073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https://youtu.be/h7aaK95PlWo   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1033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BC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발전 가능성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506662"/>
            <a:ext cx="10985390" cy="4351338"/>
          </a:xfrm>
        </p:spPr>
        <p:txBody>
          <a:bodyPr>
            <a:norm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예약 가능 좌석 </a:t>
            </a:r>
            <a:r>
              <a:rPr lang="en-US" altLang="ko-KR" dirty="0">
                <a:solidFill>
                  <a:schemeClr val="bg1"/>
                </a:solidFill>
              </a:rPr>
              <a:t>UI </a:t>
            </a:r>
            <a:r>
              <a:rPr lang="ko-KR" altLang="en-US" dirty="0">
                <a:solidFill>
                  <a:schemeClr val="bg1"/>
                </a:solidFill>
              </a:rPr>
              <a:t>표시 </a:t>
            </a:r>
            <a:r>
              <a:rPr lang="en-US" altLang="ko-KR" dirty="0">
                <a:solidFill>
                  <a:schemeClr val="bg1"/>
                </a:solidFill>
              </a:rPr>
              <a:t>(POS</a:t>
            </a:r>
            <a:r>
              <a:rPr lang="ko-KR" altLang="en-US" dirty="0">
                <a:solidFill>
                  <a:schemeClr val="bg1"/>
                </a:solidFill>
              </a:rPr>
              <a:t>기 연동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No-show </a:t>
            </a:r>
            <a:r>
              <a:rPr lang="ko-KR" altLang="en-US" dirty="0">
                <a:solidFill>
                  <a:schemeClr val="bg1"/>
                </a:solidFill>
              </a:rPr>
              <a:t>방지 시스템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통합 포인트 시스템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21970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BC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51459" y="2742563"/>
            <a:ext cx="3582726" cy="1325563"/>
          </a:xfrm>
        </p:spPr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감사합니다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39698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TM03457475[[fn=틀]]</Template>
  <TotalTime>1985</TotalTime>
  <Words>60</Words>
  <Application>Microsoft Office PowerPoint</Application>
  <PresentationFormat>와이드스크린</PresentationFormat>
  <Paragraphs>20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Arial</vt:lpstr>
      <vt:lpstr>맑은 고딕</vt:lpstr>
      <vt:lpstr>나눔스퀘어라운드 Bold</vt:lpstr>
      <vt:lpstr>Office 테마</vt:lpstr>
      <vt:lpstr>자리있나요?  </vt:lpstr>
      <vt:lpstr>   개발 배경 및 목적  프로젝트 소개 및 차별성  시연(데모) 영상  발전 가능성  </vt:lpstr>
      <vt:lpstr>개발 배경 및 목적 </vt:lpstr>
      <vt:lpstr>프로젝트 소개 및 차별성</vt:lpstr>
      <vt:lpstr>프로젝트 소개 및 차별성</vt:lpstr>
      <vt:lpstr>시연 영상</vt:lpstr>
      <vt:lpstr>발전 가능성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LeeSeHyeong</dc:creator>
  <cp:lastModifiedBy>machine jope</cp:lastModifiedBy>
  <cp:revision>54</cp:revision>
  <dcterms:created xsi:type="dcterms:W3CDTF">2019-10-26T08:16:34Z</dcterms:created>
  <dcterms:modified xsi:type="dcterms:W3CDTF">2019-11-23T14:08:02Z</dcterms:modified>
</cp:coreProperties>
</file>

<file path=docProps/thumbnail.jpeg>
</file>